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97" r:id="rId13"/>
    <p:sldId id="298" r:id="rId14"/>
    <p:sldId id="299" r:id="rId15"/>
    <p:sldId id="300" r:id="rId16"/>
    <p:sldId id="286" r:id="rId17"/>
    <p:sldId id="287" r:id="rId18"/>
    <p:sldId id="296" r:id="rId19"/>
    <p:sldId id="302" r:id="rId20"/>
    <p:sldId id="303" r:id="rId21"/>
    <p:sldId id="306" r:id="rId22"/>
    <p:sldId id="307" r:id="rId23"/>
    <p:sldId id="308" r:id="rId24"/>
    <p:sldId id="309" r:id="rId25"/>
    <p:sldId id="310" r:id="rId26"/>
    <p:sldId id="295" r:id="rId27"/>
    <p:sldId id="301" r:id="rId28"/>
    <p:sldId id="305" r:id="rId29"/>
    <p:sldId id="312" r:id="rId30"/>
    <p:sldId id="311" r:id="rId31"/>
    <p:sldId id="314" r:id="rId32"/>
    <p:sldId id="25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5D75F-C34F-4D43-A374-8120C43198A8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7A41F-2D72-41BD-80F2-9C72A3FBE7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C68CA7-2AF1-477A-B8A9-7A573153DE53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2CE12-BDCD-4B35-9958-162146A33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1BE7F-59BC-4657-85C7-B29713CA1BF6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F8A98-0452-4ACE-AC24-25D10C310F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62486-278E-42F7-83A0-95D9D3C46652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C5FE3-0D5D-4ACD-B676-9031F4A9EC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A60CDF-16EA-4378-AC4A-C42EC588BA33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AD2F3-12D0-493D-86B4-828065BD1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BF0DA-7636-45F5-9300-7ADA2843EA2B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6CC5F-AC41-4345-8EBC-D7A47E157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92247-B368-4448-8A6A-E0924464EC48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9849E-33B6-446C-8D02-DBCC805D76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ECA56-34E4-4C35-9087-209E63F69670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B4A3-DCDD-42C3-9840-054849A8F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F66E8-F0F3-4951-8043-9BBE8B1AC323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0CC4A8-F8E1-4F80-9C37-2C2AA2C7D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DDB96-AD41-417B-A24A-EA7EBDAE1473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82FB6-67E5-47A6-B6F9-DD25045EF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FABB9-8AD5-4B38-A459-F0C436E80514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B6BA9-27FF-4C8E-9A30-9B4D8A21D5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FFAFB8-1D25-435F-94CF-C69167B9463C}" type="datetimeFigureOut">
              <a:rPr lang="ru-RU"/>
              <a:pPr>
                <a:defRPr/>
              </a:pPr>
              <a:t>06.11.2025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C441D6-BEA2-4869-8504-2E77579DD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19.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0" name="Picture 8" descr="http://fotodes.ru/upload/img134286139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193"/>
          <a:stretch>
            <a:fillRect/>
          </a:stretch>
        </p:blipFill>
        <p:spPr bwMode="auto">
          <a:xfrm>
            <a:off x="6227763" y="3644900"/>
            <a:ext cx="15843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Сколько минут надо варить крутое яйцо – две, три, пять?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18146"/>
              <a:gd name="adj2" fmla="val 7746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Нисколько. Оно уже сварено.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5122" name="Picture 2" descr="http://st.biglion.ru/cfs2/company_photo/59/78/59782004589f37d7d22bb7484bdf52e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589" t="5670" r="9280" b="28181"/>
          <a:stretch>
            <a:fillRect/>
          </a:stretch>
        </p:blipFill>
        <p:spPr bwMode="auto">
          <a:xfrm>
            <a:off x="3995738" y="4005263"/>
            <a:ext cx="97948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8100" y="4049713"/>
            <a:ext cx="27559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Какие буквы не употребляются в начале русских слов?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18942"/>
              <a:gd name="adj2" fmla="val 7746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1"/>
                </a:solidFill>
              </a:rPr>
              <a:t>ы,ь,ъ</a:t>
            </a:r>
            <a:r>
              <a:rPr lang="ru-RU" sz="3600" b="1" dirty="0">
                <a:solidFill>
                  <a:schemeClr val="tx1"/>
                </a:solidFill>
              </a:rPr>
              <a:t>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://li-web.ru/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500438"/>
            <a:ext cx="1279525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http://li-web.ru/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5300663"/>
            <a:ext cx="1366837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http://li-web.ru/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4941888"/>
            <a:ext cx="1030287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8100" y="4049713"/>
            <a:ext cx="27559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5175"/>
            <a:ext cx="9144000" cy="979488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Посмотри на геометрические фигуры, а затем 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323850" y="2060575"/>
            <a:ext cx="1439863" cy="1203325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076825" y="2133600"/>
            <a:ext cx="1223963" cy="11303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804025" y="2133600"/>
            <a:ext cx="2016125" cy="105727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92275" y="2133600"/>
            <a:ext cx="1150938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4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771775" y="2133600"/>
            <a:ext cx="1152525" cy="1130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24300" y="2133600"/>
            <a:ext cx="115252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2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24585" name="AutoShape 2" descr="https://i.pinimg.com/originals/3e/0f/c9/3e0fc9a2433354d4201e01f364c91452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458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835150" y="188913"/>
            <a:ext cx="497522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Тренирую зрительную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188" y="1125538"/>
            <a:ext cx="8064500" cy="287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а) Какие геометрические фигуры были изображены?</a:t>
            </a:r>
            <a:endParaRPr lang="ru-RU" sz="5400" b="1" dirty="0">
              <a:solidFill>
                <a:schemeClr val="bg1"/>
              </a:solidFill>
            </a:endParaRP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125538"/>
            <a:ext cx="8064500" cy="287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б) Сколько одинаковых геометрических фигур?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738" y="5229225"/>
            <a:ext cx="115252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125538"/>
            <a:ext cx="8064500" cy="287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в) Какая фигура была третьей сначала?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738" y="5229225"/>
            <a:ext cx="252095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круг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125538"/>
            <a:ext cx="8064500" cy="287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bg1"/>
                </a:solidFill>
              </a:rPr>
              <a:t>г) Какое число было записано в прямоугольнике?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738" y="5229225"/>
            <a:ext cx="252095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10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2867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10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Ответь на вопросы: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4213" y="1125538"/>
            <a:ext cx="8064500" cy="287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solidFill>
                  <a:schemeClr val="bg1"/>
                </a:solidFill>
              </a:rPr>
              <a:t>д</a:t>
            </a:r>
            <a:r>
              <a:rPr lang="ru-RU" sz="5400" b="1" dirty="0">
                <a:solidFill>
                  <a:schemeClr val="bg1"/>
                </a:solidFill>
              </a:rPr>
              <a:t>) Чему равна сумма всех чисел?</a:t>
            </a:r>
            <a:endParaRPr lang="ru-RU" sz="54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738" y="5229225"/>
            <a:ext cx="252095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20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47813" y="3500438"/>
            <a:ext cx="648017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</a:rPr>
              <a:t>4 + 3 + 2 + 1 + 10 = 20</a:t>
            </a:r>
            <a:endParaRPr lang="ru-RU" sz="5400" b="1" dirty="0">
              <a:solidFill>
                <a:srgbClr val="FFFF00"/>
              </a:solidFill>
            </a:endParaRPr>
          </a:p>
        </p:txBody>
      </p:sp>
      <p:pic>
        <p:nvPicPr>
          <p:cNvPr id="29702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99313" y="4846638"/>
            <a:ext cx="1944687" cy="201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23850" y="188913"/>
            <a:ext cx="497363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Тренирую зрительную память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1201" name="Picture 1" descr="G:\Разработки  2 класс 23-24\Холодова методички и уроки 2 класс\2 класс Умники и умницы новый\Умники и умницы 2 часть\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" y="2022475"/>
            <a:ext cx="8696325" cy="3135313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30724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4913313"/>
            <a:ext cx="1908175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835150" y="3789363"/>
            <a:ext cx="536575" cy="922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2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19475" y="5084763"/>
            <a:ext cx="536575" cy="923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5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35600" y="4292600"/>
            <a:ext cx="536575" cy="9239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6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https://www.clipartmax.com/png/full/246-2467257_bookings-ad%C3%A3%C2%A9lie-pengui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3663" y="4679950"/>
            <a:ext cx="1584325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G:\Разработки  2 класс 23-24\Холодова методички и уроки 2 класс\2 класс Умники и умницы новый\Умники и умницы 2 часть\2.png"/>
          <p:cNvPicPr>
            <a:picLocks noChangeAspect="1" noChangeArrowheads="1"/>
          </p:cNvPicPr>
          <p:nvPr/>
        </p:nvPicPr>
        <p:blipFill>
          <a:blip r:embed="rId4"/>
          <a:srcRect l="10861" t="4181" r="5213" b="74917"/>
          <a:stretch>
            <a:fillRect/>
          </a:stretch>
        </p:blipFill>
        <p:spPr bwMode="auto">
          <a:xfrm>
            <a:off x="179388" y="1125538"/>
            <a:ext cx="8797925" cy="3103562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323850" y="115888"/>
            <a:ext cx="34226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3. Найди 10 отличий в рисунках.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-облако 3"/>
          <p:cNvSpPr/>
          <p:nvPr/>
        </p:nvSpPr>
        <p:spPr>
          <a:xfrm>
            <a:off x="250825" y="908050"/>
            <a:ext cx="4249738" cy="204470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За тобою он плетётся, хоть на месте остаётся.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-10864"/>
              <a:gd name="adj2" fmla="val 7938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След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4338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450892">
            <a:off x="2997200" y="5510213"/>
            <a:ext cx="366713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450892" flipH="1">
            <a:off x="3803650" y="5235575"/>
            <a:ext cx="342900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450892">
            <a:off x="3883025" y="4559300"/>
            <a:ext cx="2825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narodniymir.ru/uploads/posts/2012-07/1197023849_item_225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450892" flipH="1">
            <a:off x="4470400" y="4508500"/>
            <a:ext cx="24288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3933825"/>
            <a:ext cx="2755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AutoShape 4" descr="https://i.pinimg.com/736x/54/46/2f/54462fbf9b58a403a4ff3abe7090cc7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6" name="AutoShape 6" descr="https://i.pinimg.com/originals/8b/ed/72/8bed725b9f2c0e3133f347564b9fdfc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4347" name="Picture 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23850" y="188913"/>
            <a:ext cx="515143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А оба глаза смотреть.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Обои для рабочего стола Снежинки в синем неб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613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Найди 10 отличий.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813" y="908050"/>
            <a:ext cx="4608512" cy="3744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 l="41350" t="6546" r="38942" b="80132"/>
          <a:stretch>
            <a:fillRect/>
          </a:stretch>
        </p:blipFill>
        <p:spPr bwMode="auto">
          <a:xfrm>
            <a:off x="2051050" y="1125538"/>
            <a:ext cx="381635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4572000" y="2420938"/>
            <a:ext cx="504825" cy="6270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 rot="19760162">
            <a:off x="2765425" y="2660650"/>
            <a:ext cx="344488" cy="9144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411413" y="3429000"/>
            <a:ext cx="576262" cy="5540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843213" y="2492375"/>
            <a:ext cx="720725" cy="6985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rot="1463325">
            <a:off x="2092325" y="3835400"/>
            <a:ext cx="647700" cy="3381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348038" y="3573463"/>
            <a:ext cx="503237" cy="33813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 rot="20370277">
            <a:off x="5192713" y="3141663"/>
            <a:ext cx="557212" cy="7683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635375" y="4221163"/>
            <a:ext cx="360363" cy="33813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843213" y="2060575"/>
            <a:ext cx="433387" cy="482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076825" y="2492375"/>
            <a:ext cx="358775" cy="33813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2783" name="Picture 2" descr="https://www.clipartmax.com/png/full/246-2467257_bookings-ad%C3%A3%C2%A9lie-pengui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3859213"/>
            <a:ext cx="2181225" cy="299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827088" y="3716338"/>
            <a:ext cx="6769100" cy="165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ВЕР + ЛИС + ТУ – УС + О – ИЛ + ЛЁТ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39975" y="5661025"/>
            <a:ext cx="35274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ВЕРТОЛЁТ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850" y="981075"/>
            <a:ext cx="45720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4. Выполни математические действия и прочитай слова.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850" y="981075"/>
            <a:ext cx="45720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Выполни математические действия и прочитай слова.</a:t>
            </a:r>
            <a:endParaRPr lang="ru-RU" b="1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5724525" y="549275"/>
            <a:ext cx="2519363" cy="15113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2000" b="1" dirty="0"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16013" y="3789363"/>
            <a:ext cx="6769100" cy="1655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ГРО + УЗИ – ОИ + ОВУ –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У + ИК=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9113" y="5732463"/>
            <a:ext cx="35290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ГРУЗОВИК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3850" y="981075"/>
            <a:ext cx="45720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Выполни математические действия и прочитай слова.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87450" y="3933825"/>
            <a:ext cx="6769100" cy="1655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АВОР + Т + МАК – РОК +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ОБ – МА + УС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27313" y="5732463"/>
            <a:ext cx="35290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АВТОБУС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850" y="981075"/>
            <a:ext cx="45720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Выполни математические действия и прочитай слова.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388" y="4005263"/>
            <a:ext cx="8748712" cy="16557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РОТ + КИ – КОР + РАК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И + ТОР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16238" y="5805488"/>
            <a:ext cx="3527425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ТРАКТОР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850" y="981075"/>
            <a:ext cx="45720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/>
              <a:t>Выполни математические действия и прочитай слова.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31913" y="3933825"/>
            <a:ext cx="6769100" cy="16557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ЮСА + МИ + ОЛ – Ю +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ЁТ – И =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43213" y="5732463"/>
            <a:ext cx="35290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САМОЛЁТ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333375"/>
            <a:ext cx="4259263" cy="20732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5. Рыдают буквы в каждой строчке:</a:t>
            </a:r>
            <a:br>
              <a:rPr lang="ru-RU" sz="2000" b="1" dirty="0" smtClean="0"/>
            </a:br>
            <a:r>
              <a:rPr lang="ru-RU" sz="2000" b="1" dirty="0" smtClean="0"/>
              <a:t>«От наших слов одни кусочки.</a:t>
            </a:r>
            <a:br>
              <a:rPr lang="ru-RU" sz="2000" b="1" dirty="0" smtClean="0"/>
            </a:br>
            <a:r>
              <a:rPr lang="ru-RU" sz="2000" b="1" dirty="0" smtClean="0"/>
              <a:t>У всех у нас одно начало</a:t>
            </a:r>
            <a:br>
              <a:rPr lang="ru-RU" sz="2000" b="1" dirty="0" smtClean="0"/>
            </a:br>
            <a:r>
              <a:rPr lang="ru-RU" sz="2000" b="1" dirty="0" smtClean="0"/>
              <a:t>И как назло, оно пропало.</a:t>
            </a:r>
            <a:br>
              <a:rPr lang="ru-RU" sz="2000" b="1" dirty="0" smtClean="0"/>
            </a:br>
            <a:r>
              <a:rPr lang="ru-RU" sz="2000" b="1" dirty="0" smtClean="0"/>
              <a:t>Но если вы его найдёте,</a:t>
            </a:r>
            <a:br>
              <a:rPr lang="ru-RU" sz="2000" b="1" dirty="0" smtClean="0"/>
            </a:br>
            <a:r>
              <a:rPr lang="ru-RU" sz="2000" b="1" dirty="0" smtClean="0"/>
              <a:t>То сразу все слова прочтёте».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3438" y="5229225"/>
            <a:ext cx="266541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ОВИНА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92725" y="1844675"/>
            <a:ext cx="1871663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</a:rPr>
              <a:t>ЕТА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1500" y="2492375"/>
            <a:ext cx="2305050" cy="865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</a:rPr>
              <a:t>ЕТЧИК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325" y="3213100"/>
            <a:ext cx="2303463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</a:rPr>
              <a:t>УШКА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659563" y="3933825"/>
            <a:ext cx="187325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ЕТКА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725" y="4581525"/>
            <a:ext cx="35274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ЕТОДРОМ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463" y="1341438"/>
            <a:ext cx="187166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FF00"/>
                </a:solidFill>
              </a:rPr>
              <a:t>ИТА</a:t>
            </a:r>
            <a:endParaRPr lang="ru-RU" sz="5400" b="1" dirty="0">
              <a:solidFill>
                <a:srgbClr val="FFFF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92500" y="5805488"/>
            <a:ext cx="28797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ЕТНИЦА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55875" y="3429000"/>
            <a:ext cx="20161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. . .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единительная линия 15"/>
          <p:cNvCxnSpPr>
            <a:endCxn id="14" idx="0"/>
          </p:cNvCxnSpPr>
          <p:nvPr/>
        </p:nvCxnSpPr>
        <p:spPr>
          <a:xfrm flipH="1">
            <a:off x="3563938" y="1989138"/>
            <a:ext cx="1439862" cy="14398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14" idx="0"/>
          </p:cNvCxnSpPr>
          <p:nvPr/>
        </p:nvCxnSpPr>
        <p:spPr>
          <a:xfrm flipH="1">
            <a:off x="3563938" y="2276475"/>
            <a:ext cx="2087562" cy="1152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4" idx="0"/>
          </p:cNvCxnSpPr>
          <p:nvPr/>
        </p:nvCxnSpPr>
        <p:spPr>
          <a:xfrm flipH="1">
            <a:off x="3563938" y="2852738"/>
            <a:ext cx="2303462" cy="576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500563" y="3573463"/>
            <a:ext cx="1871662" cy="3603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4500563" y="3933825"/>
            <a:ext cx="2232025" cy="3587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 flipV="1">
            <a:off x="4500563" y="3933825"/>
            <a:ext cx="1008062" cy="100806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3492500" y="4437063"/>
            <a:ext cx="1366838" cy="10795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 flipV="1">
            <a:off x="3492500" y="4437063"/>
            <a:ext cx="431800" cy="14398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932" name="Picture 2" descr="http://www.clipartov.net/images/mini/22/000002193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292600"/>
            <a:ext cx="1739900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Прямоугольник 35"/>
          <p:cNvSpPr/>
          <p:nvPr/>
        </p:nvSpPr>
        <p:spPr>
          <a:xfrm>
            <a:off x="2771775" y="3500438"/>
            <a:ext cx="1655763" cy="84296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РАК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38934" name="Picture 20" descr="http://solnushki.ru/images/clipart/animal/pinguins/pinguins0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5229225"/>
            <a:ext cx="161131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323850" y="188913"/>
            <a:ext cx="509587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4273" name="Picture 1" descr="G:\Разработки  2 класс 23-24\Холодова методички и уроки 2 класс\2 класс Умники и умницы новый\Умники и умницы 2 часть\2.png"/>
          <p:cNvPicPr>
            <a:picLocks noChangeAspect="1" noChangeArrowheads="1"/>
          </p:cNvPicPr>
          <p:nvPr/>
        </p:nvPicPr>
        <p:blipFill>
          <a:blip r:embed="rId3"/>
          <a:srcRect l="10861" t="64102" b="5937"/>
          <a:stretch>
            <a:fillRect/>
          </a:stretch>
        </p:blipFill>
        <p:spPr bwMode="auto">
          <a:xfrm>
            <a:off x="266700" y="1052513"/>
            <a:ext cx="8616950" cy="410527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9940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4987925"/>
            <a:ext cx="1835150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G:\Разработки  2 класс 23-24\Холодова методички и уроки 2 класс\2 класс Умники и умницы новый\Умники и умницы 2 часть\3.png"/>
          <p:cNvPicPr>
            <a:picLocks noChangeAspect="1" noChangeArrowheads="1"/>
          </p:cNvPicPr>
          <p:nvPr/>
        </p:nvPicPr>
        <p:blipFill>
          <a:blip r:embed="rId3"/>
          <a:srcRect l="8568" t="6097" r="5753" b="45122"/>
          <a:stretch>
            <a:fillRect/>
          </a:stretch>
        </p:blipFill>
        <p:spPr bwMode="auto">
          <a:xfrm>
            <a:off x="179388" y="260350"/>
            <a:ext cx="7740650" cy="619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7740650" y="5129213"/>
            <a:ext cx="14033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2" descr="G:\Разработки  2 класс 23-24\Холодова методички и уроки 2 класс\2 класс Умники и умницы новый\Умники и умницы 2 часть\3.png"/>
          <p:cNvPicPr>
            <a:picLocks noChangeAspect="1" noChangeArrowheads="1"/>
          </p:cNvPicPr>
          <p:nvPr/>
        </p:nvPicPr>
        <p:blipFill>
          <a:blip r:embed="rId3"/>
          <a:srcRect l="10282" t="58537" b="7317"/>
          <a:stretch>
            <a:fillRect/>
          </a:stretch>
        </p:blipFill>
        <p:spPr bwMode="auto">
          <a:xfrm>
            <a:off x="260350" y="1412875"/>
            <a:ext cx="8710613" cy="465772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9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7439025" y="4941888"/>
            <a:ext cx="14033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850" y="188913"/>
            <a:ext cx="518318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Учись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-568"/>
              <a:gd name="adj2" fmla="val 101424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Через речку лёг, пробежать помог.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-12486"/>
              <a:gd name="adj2" fmla="val 7402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Мост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2290" name="Picture 2" descr="http://www.lenagold.ru/fon/clipart/m/most/most14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3789363"/>
            <a:ext cx="309721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933825"/>
            <a:ext cx="2755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0" y="4941888"/>
            <a:ext cx="1439863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2" name="Picture 2" descr="G:\Разработки  2 класс 23-24\Холодова методички и уроки 2 класс\2 класс Умники и умницы новый\Умники и умницы 2 часть\4.png"/>
          <p:cNvPicPr>
            <a:picLocks noChangeAspect="1" noChangeArrowheads="1"/>
          </p:cNvPicPr>
          <p:nvPr/>
        </p:nvPicPr>
        <p:blipFill>
          <a:blip r:embed="rId4"/>
          <a:srcRect l="7207" t="3892" r="2700" b="46814"/>
          <a:stretch>
            <a:fillRect/>
          </a:stretch>
        </p:blipFill>
        <p:spPr bwMode="auto">
          <a:xfrm>
            <a:off x="1547813" y="1052513"/>
            <a:ext cx="7296150" cy="5545137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3850" y="188913"/>
            <a:ext cx="5183188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 Учись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G:\Разработки  2 класс 23-24\Холодова методички и уроки 2 класс\2 класс Умники и умницы новый\Умники и умницы 2 часть\4.png"/>
          <p:cNvPicPr>
            <a:picLocks noChangeAspect="1" noChangeArrowheads="1"/>
          </p:cNvPicPr>
          <p:nvPr/>
        </p:nvPicPr>
        <p:blipFill>
          <a:blip r:embed="rId3"/>
          <a:srcRect l="5406" t="53186" r="4501" b="5302"/>
          <a:stretch>
            <a:fillRect/>
          </a:stretch>
        </p:blipFill>
        <p:spPr bwMode="auto">
          <a:xfrm>
            <a:off x="468313" y="260350"/>
            <a:ext cx="8324850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7451725" y="4797425"/>
            <a:ext cx="15208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45061" name="Picture 6" descr="http://fotodes.ru/upload/img134286052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437063"/>
            <a:ext cx="19446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-825"/>
              <a:gd name="adj2" fmla="val 100891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Кто над нами вверх ногами?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-11293"/>
              <a:gd name="adj2" fmla="val 8295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Муха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266" name="Picture 2" descr="http://img-fotki.yandex.ru/get/5812/89635038.61a/0_6fb40_54a00c76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3933825"/>
            <a:ext cx="1355725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933825"/>
            <a:ext cx="2755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 что похожа половина яблока?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1040"/>
              <a:gd name="adj2" fmla="val 8570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На вторую половину.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2" name="Picture 2" descr="http://i.allday.ru/75/32/73/thumbs/1309418977_apple-08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67809" b="54854"/>
          <a:stretch>
            <a:fillRect/>
          </a:stretch>
        </p:blipFill>
        <p:spPr bwMode="auto">
          <a:xfrm>
            <a:off x="3563938" y="3860800"/>
            <a:ext cx="107950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i.allday.ru/75/32/73/thumbs/1309418977_apple-08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r="67809" b="54854"/>
          <a:stretch>
            <a:fillRect/>
          </a:stretch>
        </p:blipFill>
        <p:spPr bwMode="auto">
          <a:xfrm>
            <a:off x="4716463" y="4437063"/>
            <a:ext cx="1079500" cy="1100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933825"/>
            <a:ext cx="2755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 чему часто ходят и никогда не ездят?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-2541"/>
              <a:gd name="adj2" fmla="val 8914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По лестнице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9218" name="Picture 2" descr="http://www.lenagold.ru/fon/clipart/m/most/most2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3644900"/>
            <a:ext cx="20161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56325" y="3933825"/>
            <a:ext cx="275590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кислую ягоду, которая растёт на болоте?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4620"/>
              <a:gd name="adj2" fmla="val 8158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Клюква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8194" name="Picture 2" descr="Чем полезна клюква?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00" y="4652963"/>
            <a:ext cx="2443163" cy="170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http://www.lenagold.ru/fon/clipart/ja/jag/jagod1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4300" y="4508500"/>
            <a:ext cx="1346200" cy="142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8100" y="4049713"/>
            <a:ext cx="27559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Говорят, что эта птица приносит детей.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12577"/>
              <a:gd name="adj2" fmla="val 822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Аист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7170" name="Picture 2" descr="http://www.myt-mrgk.ru/pictur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3933825"/>
            <a:ext cx="3627437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8100" y="4049713"/>
            <a:ext cx="27559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 descr="Обои картинки фото зима, снег, сугроб, лошад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86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6375" y="0"/>
            <a:ext cx="4391025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07950" y="620713"/>
            <a:ext cx="4248150" cy="2043112"/>
          </a:xfrm>
          <a:prstGeom prst="cloudCallout">
            <a:avLst>
              <a:gd name="adj1" fmla="val 3275"/>
              <a:gd name="adj2" fmla="val 95032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Сколько в одном часе минут?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2420938"/>
            <a:ext cx="2736850" cy="1584325"/>
          </a:xfrm>
          <a:prstGeom prst="cloudCallout">
            <a:avLst>
              <a:gd name="adj1" fmla="val 10985"/>
              <a:gd name="adj2" fmla="val 7539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60 минут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6146" name="Picture 2" descr="http://www.lenagold.ru/fon/clipart/ch/chas/chas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3644900"/>
            <a:ext cx="16192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9" b="922"/>
          <a:stretch>
            <a:fillRect/>
          </a:stretch>
        </p:blipFill>
        <p:spPr bwMode="auto">
          <a:xfrm>
            <a:off x="179388" y="3644900"/>
            <a:ext cx="23987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 descr="https://creazilla-store.fra1.digitaloceanspaces.com/cliparts/6139/penguin-clipart-m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88100" y="4049713"/>
            <a:ext cx="27559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636</TotalTime>
  <Words>331</Words>
  <Application>Microsoft Office PowerPoint</Application>
  <PresentationFormat>Экран (4:3)</PresentationFormat>
  <Paragraphs>100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Calibri</vt:lpstr>
      <vt:lpstr>Arial</vt:lpstr>
      <vt:lpstr>Comic Sans MS</vt:lpstr>
      <vt:lpstr>Тема Office</vt:lpstr>
      <vt:lpstr>Слайд 1</vt:lpstr>
      <vt:lpstr>Слайд 2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1. Посмотри на геометрические фигуры, а затем ответь на вопросы:</vt:lpstr>
      <vt:lpstr>Ответь на вопросы:</vt:lpstr>
      <vt:lpstr>Ответь на вопросы:</vt:lpstr>
      <vt:lpstr>Ответь на вопросы:</vt:lpstr>
      <vt:lpstr>Ответь на вопросы:</vt:lpstr>
      <vt:lpstr>Ответь на вопросы:</vt:lpstr>
      <vt:lpstr>Слайд 18</vt:lpstr>
      <vt:lpstr>Слайд 19</vt:lpstr>
      <vt:lpstr>Найди 10 отличий.</vt:lpstr>
      <vt:lpstr>Слайд 21</vt:lpstr>
      <vt:lpstr>Слайд 22</vt:lpstr>
      <vt:lpstr>Слайд 23</vt:lpstr>
      <vt:lpstr>Слайд 24</vt:lpstr>
      <vt:lpstr>Слайд 25</vt:lpstr>
      <vt:lpstr>5. Рыдают буквы в каждой строчке: «От наших слов одни кусочки. У всех у нас одно начало И как назло, оно пропало. Но если вы его найдёте, То сразу все слова прочтёте».</vt:lpstr>
      <vt:lpstr>Слайд 27</vt:lpstr>
      <vt:lpstr>Слайд 28</vt:lpstr>
      <vt:lpstr>Слайд 29</vt:lpstr>
      <vt:lpstr>Слайд 30</vt:lpstr>
      <vt:lpstr>Слайд 31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82</cp:revision>
  <dcterms:modified xsi:type="dcterms:W3CDTF">2025-11-06T14:44:33Z</dcterms:modified>
</cp:coreProperties>
</file>